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3"/>
  </p:handoutMasterIdLst>
  <p:sldIdLst>
    <p:sldId id="256" r:id="rId2"/>
  </p:sldIdLst>
  <p:sldSz cx="9906000" cy="6858000" type="A4"/>
  <p:notesSz cx="9926638" cy="14355763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1D6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4533" autoAdjust="0"/>
    <p:restoredTop sz="90929"/>
  </p:normalViewPr>
  <p:slideViewPr>
    <p:cSldViewPr>
      <p:cViewPr varScale="1">
        <p:scale>
          <a:sx n="118" d="100"/>
          <a:sy n="118" d="100"/>
        </p:scale>
        <p:origin x="-1926" y="-90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handoutMaster" Target="handoutMasters/handout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4301543" cy="717788"/>
          </a:xfrm>
          <a:prstGeom prst="rect">
            <a:avLst/>
          </a:prstGeom>
        </p:spPr>
        <p:txBody>
          <a:bodyPr vert="horz" lIns="132762" tIns="66381" rIns="132762" bIns="66381" rtlCol="0"/>
          <a:lstStyle>
            <a:lvl1pPr algn="l">
              <a:defRPr sz="1700" smtClean="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5622799" y="0"/>
            <a:ext cx="4301543" cy="717788"/>
          </a:xfrm>
          <a:prstGeom prst="rect">
            <a:avLst/>
          </a:prstGeom>
        </p:spPr>
        <p:txBody>
          <a:bodyPr vert="horz" lIns="132762" tIns="66381" rIns="132762" bIns="66381" rtlCol="0"/>
          <a:lstStyle>
            <a:lvl1pPr algn="r">
              <a:defRPr sz="1700" smtClean="0"/>
            </a:lvl1pPr>
          </a:lstStyle>
          <a:p>
            <a:pPr>
              <a:defRPr/>
            </a:pPr>
            <a:fld id="{3781B8A3-2232-43C8-97BD-82D78EAC0CB6}" type="datetimeFigureOut">
              <a:rPr lang="fr-FR"/>
              <a:pPr>
                <a:defRPr/>
              </a:pPr>
              <a:t>20/12/2011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1" y="13635483"/>
            <a:ext cx="4301543" cy="717788"/>
          </a:xfrm>
          <a:prstGeom prst="rect">
            <a:avLst/>
          </a:prstGeom>
        </p:spPr>
        <p:txBody>
          <a:bodyPr vert="horz" lIns="132762" tIns="66381" rIns="132762" bIns="66381" rtlCol="0" anchor="b"/>
          <a:lstStyle>
            <a:lvl1pPr algn="l">
              <a:defRPr sz="1700" smtClean="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5622799" y="13635483"/>
            <a:ext cx="4301543" cy="717788"/>
          </a:xfrm>
          <a:prstGeom prst="rect">
            <a:avLst/>
          </a:prstGeom>
        </p:spPr>
        <p:txBody>
          <a:bodyPr vert="horz" lIns="132762" tIns="66381" rIns="132762" bIns="66381" rtlCol="0" anchor="b"/>
          <a:lstStyle>
            <a:lvl1pPr algn="r">
              <a:defRPr sz="1700" smtClean="0"/>
            </a:lvl1pPr>
          </a:lstStyle>
          <a:p>
            <a:pPr>
              <a:defRPr/>
            </a:pPr>
            <a:fld id="{C5AA8B90-412A-48F0-954C-30CE6A2F28EC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  <a:prstGeom prst="rect">
            <a:avLst/>
          </a:prstGeo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881813" y="5786438"/>
            <a:ext cx="2214562" cy="3571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3" name="Rectangle 2"/>
          <p:cNvSpPr/>
          <p:nvPr/>
        </p:nvSpPr>
        <p:spPr>
          <a:xfrm>
            <a:off x="9096375" y="5786438"/>
            <a:ext cx="642938" cy="14287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fr-FR" noProof="0" smtClean="0"/>
              <a:t>Cliquez sur l'icône pour ajouter une image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5410200" y="5029200"/>
            <a:ext cx="4495800" cy="1828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fr-FR"/>
          </a:p>
        </p:txBody>
      </p:sp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6735763" y="5029200"/>
            <a:ext cx="3162300" cy="1447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>
              <a:spcBef>
                <a:spcPct val="50000"/>
              </a:spcBef>
              <a:defRPr/>
            </a:pPr>
            <a:r>
              <a:rPr lang="fr-FR" sz="800" b="1" u="sng"/>
              <a:t>CENTRE HOSPITALIER REGIONAL</a:t>
            </a:r>
          </a:p>
          <a:p>
            <a:pPr algn="ctr">
              <a:spcBef>
                <a:spcPct val="50000"/>
              </a:spcBef>
              <a:defRPr/>
            </a:pPr>
            <a:r>
              <a:rPr lang="fr-FR" sz="800" b="1" u="sng"/>
              <a:t>D’ORLEANS</a:t>
            </a:r>
          </a:p>
          <a:p>
            <a:pPr algn="ctr">
              <a:spcBef>
                <a:spcPct val="50000"/>
              </a:spcBef>
              <a:defRPr/>
            </a:pPr>
            <a:r>
              <a:rPr lang="fr-FR" sz="800"/>
              <a:t>HOPITAL DE LA SOURCE</a:t>
            </a:r>
          </a:p>
          <a:p>
            <a:pPr algn="ctr">
              <a:spcBef>
                <a:spcPct val="50000"/>
              </a:spcBef>
              <a:defRPr/>
            </a:pPr>
            <a:r>
              <a:rPr lang="fr-FR" sz="800" u="sng"/>
              <a:t>45100 ORLEANS</a:t>
            </a:r>
          </a:p>
          <a:p>
            <a:pPr algn="ctr">
              <a:spcBef>
                <a:spcPct val="50000"/>
              </a:spcBef>
              <a:defRPr/>
            </a:pPr>
            <a:r>
              <a:rPr lang="fr-FR" sz="800"/>
              <a:t>SCHEMA DE PRINCIPE DE L’INSTALLATION ELECTRIQUE</a:t>
            </a:r>
          </a:p>
          <a:p>
            <a:pPr algn="ctr">
              <a:spcBef>
                <a:spcPct val="50000"/>
              </a:spcBef>
              <a:defRPr/>
            </a:pPr>
            <a:r>
              <a:rPr lang="fr-FR" sz="800"/>
              <a:t>SYNOPTIQUE DISTRIBUTION</a:t>
            </a:r>
          </a:p>
        </p:txBody>
      </p:sp>
      <p:sp>
        <p:nvSpPr>
          <p:cNvPr id="1033" name="Line 9"/>
          <p:cNvSpPr>
            <a:spLocks noChangeShapeType="1"/>
          </p:cNvSpPr>
          <p:nvPr/>
        </p:nvSpPr>
        <p:spPr bwMode="auto">
          <a:xfrm>
            <a:off x="6737350" y="5334000"/>
            <a:ext cx="0" cy="1524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fr-FR"/>
          </a:p>
        </p:txBody>
      </p:sp>
      <p:pic>
        <p:nvPicPr>
          <p:cNvPr id="1029" name="Picture 10" descr="O:\Documentation\Aide exploitation\logonouveau.jpg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5486400" y="5267325"/>
            <a:ext cx="1195388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5" name="Text Box 11"/>
          <p:cNvSpPr txBox="1">
            <a:spLocks noChangeArrowheads="1"/>
          </p:cNvSpPr>
          <p:nvPr/>
        </p:nvSpPr>
        <p:spPr bwMode="auto">
          <a:xfrm>
            <a:off x="5410200" y="5943600"/>
            <a:ext cx="1295400" cy="67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fr-FR" sz="700"/>
              <a:t>13-17 Rue Salneuve</a:t>
            </a:r>
          </a:p>
          <a:p>
            <a:pPr algn="ctr">
              <a:spcBef>
                <a:spcPct val="50000"/>
              </a:spcBef>
              <a:defRPr/>
            </a:pPr>
            <a:r>
              <a:rPr lang="fr-FR" sz="700"/>
              <a:t>75854 PARIS CEDEX 17</a:t>
            </a:r>
          </a:p>
          <a:p>
            <a:pPr algn="ctr">
              <a:spcBef>
                <a:spcPct val="50000"/>
              </a:spcBef>
              <a:defRPr/>
            </a:pPr>
            <a:r>
              <a:rPr lang="fr-FR" sz="700"/>
              <a:t>Tél. : 01.40.54.58.00</a:t>
            </a:r>
          </a:p>
          <a:p>
            <a:pPr algn="ctr">
              <a:spcBef>
                <a:spcPct val="50000"/>
              </a:spcBef>
              <a:defRPr/>
            </a:pPr>
            <a:r>
              <a:rPr lang="fr-FR" sz="700"/>
              <a:t>Fax : 01.40.54.58.88</a:t>
            </a:r>
          </a:p>
        </p:txBody>
      </p:sp>
      <p:sp>
        <p:nvSpPr>
          <p:cNvPr id="1036" name="Text Box 12"/>
          <p:cNvSpPr txBox="1">
            <a:spLocks noChangeArrowheads="1"/>
          </p:cNvSpPr>
          <p:nvPr/>
        </p:nvSpPr>
        <p:spPr bwMode="auto">
          <a:xfrm>
            <a:off x="6737350" y="6477000"/>
            <a:ext cx="806450" cy="381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r>
              <a:rPr lang="fr-FR" sz="800"/>
              <a:t>Référence</a:t>
            </a:r>
          </a:p>
          <a:p>
            <a:pPr algn="ctr">
              <a:defRPr/>
            </a:pPr>
            <a:r>
              <a:rPr lang="fr-FR" sz="800"/>
              <a:t>668200-05-64</a:t>
            </a:r>
          </a:p>
          <a:p>
            <a:pPr algn="ctr">
              <a:defRPr/>
            </a:pPr>
            <a:endParaRPr lang="fr-FR" sz="800"/>
          </a:p>
        </p:txBody>
      </p:sp>
      <p:sp>
        <p:nvSpPr>
          <p:cNvPr id="1037" name="Text Box 13"/>
          <p:cNvSpPr txBox="1">
            <a:spLocks noChangeArrowheads="1"/>
          </p:cNvSpPr>
          <p:nvPr/>
        </p:nvSpPr>
        <p:spPr bwMode="auto">
          <a:xfrm>
            <a:off x="7543800" y="6480175"/>
            <a:ext cx="730250" cy="3778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/>
          <a:lstStyle/>
          <a:p>
            <a:pPr algn="ctr">
              <a:defRPr/>
            </a:pPr>
            <a:r>
              <a:rPr lang="fr-FR" sz="800"/>
              <a:t>Dessin n°</a:t>
            </a:r>
          </a:p>
          <a:p>
            <a:pPr algn="ctr">
              <a:defRPr/>
            </a:pPr>
            <a:endParaRPr lang="fr-FR" sz="800"/>
          </a:p>
        </p:txBody>
      </p:sp>
      <p:sp>
        <p:nvSpPr>
          <p:cNvPr id="1038" name="Text Box 14"/>
          <p:cNvSpPr txBox="1">
            <a:spLocks noChangeArrowheads="1"/>
          </p:cNvSpPr>
          <p:nvPr/>
        </p:nvSpPr>
        <p:spPr bwMode="auto">
          <a:xfrm>
            <a:off x="8270875" y="6477000"/>
            <a:ext cx="873125" cy="381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/>
          <a:lstStyle/>
          <a:p>
            <a:pPr algn="ctr">
              <a:defRPr/>
            </a:pPr>
            <a:r>
              <a:rPr lang="fr-FR" sz="800"/>
              <a:t>Date</a:t>
            </a:r>
          </a:p>
          <a:p>
            <a:pPr algn="ctr">
              <a:defRPr/>
            </a:pPr>
            <a:endParaRPr lang="fr-FR" sz="800"/>
          </a:p>
        </p:txBody>
      </p:sp>
      <p:sp>
        <p:nvSpPr>
          <p:cNvPr id="1039" name="Text Box 15"/>
          <p:cNvSpPr txBox="1">
            <a:spLocks noChangeArrowheads="1"/>
          </p:cNvSpPr>
          <p:nvPr/>
        </p:nvSpPr>
        <p:spPr bwMode="auto">
          <a:xfrm>
            <a:off x="9144000" y="6019800"/>
            <a:ext cx="763588" cy="2238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fr-FR" sz="800"/>
              <a:t>Modifications</a:t>
            </a:r>
          </a:p>
        </p:txBody>
      </p:sp>
      <p:sp>
        <p:nvSpPr>
          <p:cNvPr id="1040" name="Line 16"/>
          <p:cNvSpPr>
            <a:spLocks noChangeShapeType="1"/>
          </p:cNvSpPr>
          <p:nvPr/>
        </p:nvSpPr>
        <p:spPr bwMode="auto">
          <a:xfrm>
            <a:off x="9525000" y="647700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fr-FR"/>
          </a:p>
        </p:txBody>
      </p:sp>
      <p:sp>
        <p:nvSpPr>
          <p:cNvPr id="1041" name="Line 17"/>
          <p:cNvSpPr>
            <a:spLocks noChangeShapeType="1"/>
          </p:cNvSpPr>
          <p:nvPr/>
        </p:nvSpPr>
        <p:spPr bwMode="auto">
          <a:xfrm>
            <a:off x="9144000" y="6629400"/>
            <a:ext cx="762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fr-FR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9144000" y="6248400"/>
            <a:ext cx="762000" cy="228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fr-FR"/>
          </a:p>
        </p:txBody>
      </p:sp>
      <p:sp>
        <p:nvSpPr>
          <p:cNvPr id="1044" name="Line 20"/>
          <p:cNvSpPr>
            <a:spLocks noChangeShapeType="1"/>
          </p:cNvSpPr>
          <p:nvPr/>
        </p:nvSpPr>
        <p:spPr bwMode="auto">
          <a:xfrm>
            <a:off x="9525000" y="624840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71" r:id="rId7"/>
    <p:sldLayoutId id="2147483667" r:id="rId8"/>
    <p:sldLayoutId id="2147483668" r:id="rId9"/>
    <p:sldLayoutId id="2147483669" r:id="rId10"/>
    <p:sldLayoutId id="2147483670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6810388" y="5715016"/>
            <a:ext cx="2357454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50" dirty="0" smtClean="0"/>
              <a:t>SYNOPTIQUE DISTRIBUTION CC-N</a:t>
            </a:r>
            <a:endParaRPr lang="fr-FR" sz="1050" dirty="0"/>
          </a:p>
        </p:txBody>
      </p:sp>
      <p:sp>
        <p:nvSpPr>
          <p:cNvPr id="3" name="ZoneTexte 2"/>
          <p:cNvSpPr txBox="1"/>
          <p:nvPr/>
        </p:nvSpPr>
        <p:spPr>
          <a:xfrm>
            <a:off x="6810388" y="6000768"/>
            <a:ext cx="221457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dirty="0" smtClean="0"/>
              <a:t>DEPART COLONNE CLIMATISATION, TIROIR 3-2</a:t>
            </a:r>
            <a:endParaRPr lang="fr-FR" sz="1000" dirty="0"/>
          </a:p>
        </p:txBody>
      </p:sp>
      <p:sp>
        <p:nvSpPr>
          <p:cNvPr id="4" name="ZoneTexte 3"/>
          <p:cNvSpPr txBox="1"/>
          <p:nvPr/>
        </p:nvSpPr>
        <p:spPr>
          <a:xfrm>
            <a:off x="7667644" y="6572272"/>
            <a:ext cx="64294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dirty="0" smtClean="0"/>
              <a:t>223</a:t>
            </a:r>
            <a:endParaRPr lang="fr-FR" sz="1000" dirty="0"/>
          </a:p>
        </p:txBody>
      </p:sp>
      <p:sp>
        <p:nvSpPr>
          <p:cNvPr id="5" name="Rectangle 4"/>
          <p:cNvSpPr/>
          <p:nvPr/>
        </p:nvSpPr>
        <p:spPr>
          <a:xfrm>
            <a:off x="4595810" y="285728"/>
            <a:ext cx="1428760" cy="500066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100" dirty="0" smtClean="0">
                <a:solidFill>
                  <a:schemeClr val="tx1"/>
                </a:solidFill>
              </a:rPr>
              <a:t>TCC3-07-002 FM</a:t>
            </a:r>
            <a:endParaRPr lang="fr-FR" sz="1100" dirty="0">
              <a:solidFill>
                <a:schemeClr val="tx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595810" y="2571744"/>
            <a:ext cx="1428760" cy="500066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100" dirty="0" smtClean="0">
                <a:solidFill>
                  <a:schemeClr val="tx1"/>
                </a:solidFill>
              </a:rPr>
              <a:t>TCC3-ET FM</a:t>
            </a:r>
            <a:endParaRPr lang="fr-FR" sz="1100" dirty="0">
              <a:solidFill>
                <a:schemeClr val="tx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595810" y="4071942"/>
            <a:ext cx="1428760" cy="500066"/>
          </a:xfrm>
          <a:prstGeom prst="rect">
            <a:avLst/>
          </a:prstGeom>
          <a:solidFill>
            <a:srgbClr val="61D6FF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100" dirty="0" smtClean="0">
                <a:solidFill>
                  <a:schemeClr val="tx1"/>
                </a:solidFill>
              </a:rPr>
              <a:t>TGBT CC-N</a:t>
            </a:r>
          </a:p>
          <a:p>
            <a:pPr algn="ctr"/>
            <a:r>
              <a:rPr lang="fr-FR" sz="1100" dirty="0" smtClean="0">
                <a:solidFill>
                  <a:schemeClr val="tx1"/>
                </a:solidFill>
              </a:rPr>
              <a:t>T3-2</a:t>
            </a:r>
            <a:endParaRPr lang="fr-FR" sz="1100" dirty="0">
              <a:solidFill>
                <a:schemeClr val="tx1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2524108" y="1928802"/>
            <a:ext cx="1428760" cy="500066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100" dirty="0" smtClean="0">
                <a:solidFill>
                  <a:schemeClr val="tx1"/>
                </a:solidFill>
              </a:rPr>
              <a:t>TCC1-ET CLIMAT</a:t>
            </a:r>
            <a:endParaRPr lang="fr-FR" sz="1100" dirty="0">
              <a:solidFill>
                <a:schemeClr val="tx1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524108" y="2571744"/>
            <a:ext cx="1428760" cy="500066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100" dirty="0" smtClean="0">
                <a:solidFill>
                  <a:schemeClr val="tx1"/>
                </a:solidFill>
              </a:rPr>
              <a:t>TCC2-ET CLIMAT</a:t>
            </a:r>
            <a:endParaRPr lang="fr-FR" sz="1100" dirty="0">
              <a:solidFill>
                <a:schemeClr val="tx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2524108" y="3214686"/>
            <a:ext cx="1428760" cy="500066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100" dirty="0" smtClean="0">
                <a:solidFill>
                  <a:schemeClr val="tx1"/>
                </a:solidFill>
              </a:rPr>
              <a:t>TCC3-ET CLIMAT</a:t>
            </a:r>
            <a:endParaRPr lang="fr-FR" sz="1100" dirty="0">
              <a:solidFill>
                <a:schemeClr val="tx1"/>
              </a:solidFill>
            </a:endParaRPr>
          </a:p>
        </p:txBody>
      </p:sp>
      <p:cxnSp>
        <p:nvCxnSpPr>
          <p:cNvPr id="12" name="Connecteur droit 11"/>
          <p:cNvCxnSpPr>
            <a:stCxn id="9" idx="3"/>
            <a:endCxn id="6" idx="1"/>
          </p:cNvCxnSpPr>
          <p:nvPr/>
        </p:nvCxnSpPr>
        <p:spPr>
          <a:xfrm>
            <a:off x="3952868" y="2821777"/>
            <a:ext cx="642942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necteur en angle 13"/>
          <p:cNvCxnSpPr>
            <a:stCxn id="8" idx="3"/>
          </p:cNvCxnSpPr>
          <p:nvPr/>
        </p:nvCxnSpPr>
        <p:spPr>
          <a:xfrm>
            <a:off x="3952868" y="2178835"/>
            <a:ext cx="642942" cy="464347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necteur en angle 15"/>
          <p:cNvCxnSpPr>
            <a:stCxn id="10" idx="3"/>
          </p:cNvCxnSpPr>
          <p:nvPr/>
        </p:nvCxnSpPr>
        <p:spPr>
          <a:xfrm flipV="1">
            <a:off x="3952868" y="3000372"/>
            <a:ext cx="642942" cy="464347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necteur droit 17"/>
          <p:cNvCxnSpPr>
            <a:stCxn id="5" idx="2"/>
            <a:endCxn id="6" idx="0"/>
          </p:cNvCxnSpPr>
          <p:nvPr/>
        </p:nvCxnSpPr>
        <p:spPr>
          <a:xfrm rot="5400000">
            <a:off x="4417215" y="1678769"/>
            <a:ext cx="178595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Connecteur droit 19"/>
          <p:cNvCxnSpPr>
            <a:stCxn id="6" idx="2"/>
            <a:endCxn id="7" idx="0"/>
          </p:cNvCxnSpPr>
          <p:nvPr/>
        </p:nvCxnSpPr>
        <p:spPr>
          <a:xfrm rot="5400000">
            <a:off x="4810124" y="3571876"/>
            <a:ext cx="1000132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ZoneTexte 16"/>
          <p:cNvSpPr txBox="1"/>
          <p:nvPr/>
        </p:nvSpPr>
        <p:spPr>
          <a:xfrm>
            <a:off x="8310586" y="6572272"/>
            <a:ext cx="85725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dirty="0" smtClean="0"/>
              <a:t>19/12/2011</a:t>
            </a:r>
            <a:endParaRPr lang="fr-FR" sz="10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ynoptique CHRO">
  <a:themeElements>
    <a:clrScheme name="Thème Office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Thème Office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hème Office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hème Office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synoptique CHRO</Template>
  <TotalTime>8</TotalTime>
  <Words>24</Words>
  <Application>Microsoft Office PowerPoint</Application>
  <PresentationFormat>Format A4 (210 x 297 mm)</PresentationFormat>
  <Paragraphs>11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2" baseType="lpstr">
      <vt:lpstr>synoptique CHRO</vt:lpstr>
      <vt:lpstr>Diapositive 1</vt:lpstr>
    </vt:vector>
  </TitlesOfParts>
  <Company>Apave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bellenfant caroline</dc:creator>
  <cp:lastModifiedBy>delhommet</cp:lastModifiedBy>
  <cp:revision>4</cp:revision>
  <dcterms:created xsi:type="dcterms:W3CDTF">2011-11-04T15:54:23Z</dcterms:created>
  <dcterms:modified xsi:type="dcterms:W3CDTF">2011-12-20T08:24:07Z</dcterms:modified>
</cp:coreProperties>
</file>